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6" r:id="rId3"/>
    <p:sldId id="335" r:id="rId4"/>
    <p:sldId id="337" r:id="rId5"/>
    <p:sldId id="338" r:id="rId6"/>
    <p:sldId id="340" r:id="rId7"/>
    <p:sldId id="339" r:id="rId8"/>
    <p:sldId id="35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6009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561" autoAdjust="0"/>
  </p:normalViewPr>
  <p:slideViewPr>
    <p:cSldViewPr>
      <p:cViewPr varScale="1">
        <p:scale>
          <a:sx n="66" d="100"/>
          <a:sy n="66" d="100"/>
        </p:scale>
        <p:origin x="15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366"/>
    </p:cViewPr>
  </p:sorterViewPr>
  <p:notesViewPr>
    <p:cSldViewPr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3973E-ACB3-4131-865A-04A3361C14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57172-97F9-4287-9963-652C18323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18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DBA92-F17A-44A7-B733-FE7814E6691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CBA5F-3AA7-4FD7-8094-26A0DE29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9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6CA3A-71E3-45A2-AE32-4CE935E71C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51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6CA3A-71E3-45A2-AE32-4CE935E71C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7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142D815-53B6-4D19-8F9E-78481B0734F8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D234743-7065-4B00-8EA3-20E565D460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a/imgres?num=10&amp;hl=en&amp;tbo=d&amp;biw=1016&amp;bih=563&amp;tbm=isch&amp;tbnid=u2BBhBH9i3VhbM:&amp;imgrefurl=http://brainaudit.com/a-mistake-making-organism-your-brain/&amp;docid=v-dWyuFnIIkpwM&amp;imgurl=http://brainaudit.com/wp-content/uploads/2008/11/learning.gif&amp;w=100&amp;h=100&amp;ei=vXP7UO-jHuL_igLGq4CABw&amp;zoom=1&amp;iact=rc&amp;dur=437&amp;sig=116846299182543694770&amp;page=1&amp;tbnh=80&amp;tbnw=80&amp;start=0&amp;ndsp=21&amp;ved=1t:429,r:15,s:0,i:127&amp;tx=21&amp;ty=5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s://encrypted-tbn1.gstatic.com/images?q=tbn:ANd9GcRFvH-3H15MTLvMvMmVcAXDDQWwCTTtSiM3DBdlA9wQicgzJv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chat.atfounders.com/files/2012/08/badge-collaborator-280x300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a/url?q=http://blog.efpsa.org/tag/collaboration/&amp;sa=U&amp;ei=9HBIU4KWN8emygGI3ICADA&amp;ved=0CC0Q9QEwAA&amp;usg=AFQjCNFfMy-oj6tBRAoVylOgdKR6QGH4H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Starting the Journey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Attributes of a 21</a:t>
            </a:r>
            <a:r>
              <a:rPr lang="en-US" baseline="30000" dirty="0"/>
              <a:t>st</a:t>
            </a:r>
            <a:r>
              <a:rPr lang="en-US" dirty="0"/>
              <a:t> Century </a:t>
            </a:r>
            <a:r>
              <a:rPr lang="en-US" dirty="0" smtClean="0"/>
              <a:t>Learner at OKM</a:t>
            </a:r>
          </a:p>
          <a:p>
            <a:r>
              <a:rPr lang="en-US" dirty="0" smtClean="0"/>
              <a:t>Grade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1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 smtClean="0"/>
              <a:t>Purpose:</a:t>
            </a:r>
          </a:p>
          <a:p>
            <a:pPr lvl="1"/>
            <a:r>
              <a:rPr lang="en-CA" dirty="0"/>
              <a:t>T</a:t>
            </a:r>
            <a:r>
              <a:rPr lang="en-CA" dirty="0" smtClean="0"/>
              <a:t>o grow and improve as a 21</a:t>
            </a:r>
            <a:r>
              <a:rPr lang="en-CA" baseline="30000" dirty="0" smtClean="0"/>
              <a:t>st</a:t>
            </a:r>
            <a:r>
              <a:rPr lang="en-CA" dirty="0" smtClean="0"/>
              <a:t> Century Learner</a:t>
            </a:r>
          </a:p>
          <a:p>
            <a:r>
              <a:rPr lang="en-CA" b="1" dirty="0" smtClean="0"/>
              <a:t>Gr 9 </a:t>
            </a:r>
            <a:r>
              <a:rPr lang="en-CA" b="1" dirty="0" err="1" smtClean="0"/>
              <a:t>Pitstops</a:t>
            </a:r>
            <a:r>
              <a:rPr lang="en-CA" b="1" dirty="0" smtClean="0"/>
              <a:t>:</a:t>
            </a:r>
          </a:p>
          <a:p>
            <a:pPr lvl="1"/>
            <a:r>
              <a:rPr lang="en-CA" dirty="0" smtClean="0"/>
              <a:t>Take our Kids to Work Day</a:t>
            </a:r>
          </a:p>
          <a:p>
            <a:pPr lvl="1"/>
            <a:r>
              <a:rPr lang="en-CA" dirty="0" smtClean="0"/>
              <a:t>Okanagan College Trades and Technology fieldtrip</a:t>
            </a:r>
          </a:p>
          <a:p>
            <a:pPr marL="627063" lvl="2" indent="0">
              <a:buNone/>
            </a:pPr>
            <a:r>
              <a:rPr lang="en-CA" dirty="0"/>
              <a:t>	</a:t>
            </a:r>
            <a:r>
              <a:rPr lang="en-CA" dirty="0" smtClean="0"/>
              <a:t> – tours and hands-on activities</a:t>
            </a:r>
            <a:endParaRPr lang="en-CA" dirty="0"/>
          </a:p>
          <a:p>
            <a:r>
              <a:rPr lang="en-CA" b="1" dirty="0" smtClean="0"/>
              <a:t>Destination:</a:t>
            </a:r>
          </a:p>
          <a:p>
            <a:pPr lvl="1"/>
            <a:r>
              <a:rPr lang="en-CA" dirty="0" smtClean="0"/>
              <a:t>Resume and Interview skills in May with </a:t>
            </a:r>
            <a:r>
              <a:rPr lang="en-CA" dirty="0" err="1" smtClean="0"/>
              <a:t>Mr.Hayhurst</a:t>
            </a:r>
            <a:endParaRPr lang="en-CA" dirty="0" smtClean="0"/>
          </a:p>
          <a:p>
            <a:pPr lvl="1"/>
            <a:r>
              <a:rPr lang="en-CA" dirty="0" smtClean="0"/>
              <a:t>Identifying and articulating how you demonstrate you are a 21</a:t>
            </a:r>
            <a:r>
              <a:rPr lang="en-CA" baseline="30000" dirty="0" smtClean="0"/>
              <a:t>st</a:t>
            </a:r>
            <a:r>
              <a:rPr lang="en-CA" dirty="0" smtClean="0"/>
              <a:t> Century Learner</a:t>
            </a:r>
          </a:p>
          <a:p>
            <a:pPr lvl="1"/>
            <a:r>
              <a:rPr lang="en-CA" b="1" dirty="0" smtClean="0">
                <a:solidFill>
                  <a:srgbClr val="FF0000"/>
                </a:solidFill>
              </a:rPr>
              <a:t>Presentation of Learning Day – Job Interview Day </a:t>
            </a:r>
            <a:endParaRPr lang="en-CA" b="1" dirty="0">
              <a:solidFill>
                <a:srgbClr val="FF0000"/>
              </a:solidFill>
            </a:endParaRPr>
          </a:p>
          <a:p>
            <a:pPr marL="301943" lvl="1" indent="0" algn="ctr">
              <a:buNone/>
            </a:pPr>
            <a:r>
              <a:rPr lang="en-CA" sz="3000" b="1" dirty="0" smtClean="0">
                <a:solidFill>
                  <a:schemeClr val="tx1"/>
                </a:solidFill>
              </a:rPr>
              <a:t>Friday, </a:t>
            </a:r>
            <a:r>
              <a:rPr lang="en-CA" sz="3000" b="1" u="sng" dirty="0" smtClean="0">
                <a:solidFill>
                  <a:schemeClr val="tx1"/>
                </a:solidFill>
              </a:rPr>
              <a:t>June 19th!  </a:t>
            </a:r>
            <a:endParaRPr lang="en-CA" sz="15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Where we’ve been and where we are going…</a:t>
            </a:r>
            <a:endParaRPr lang="en-CA" dirty="0"/>
          </a:p>
        </p:txBody>
      </p:sp>
      <p:pic>
        <p:nvPicPr>
          <p:cNvPr id="5" name="Picture 4" descr="d:\Users\teacher\AppData\Local\Microsoft\Windows\Temporary Internet Files\Content.IE5\I1RU2GUC\MC900446336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77" y="5334953"/>
            <a:ext cx="893445" cy="1019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d:\Users\teacher\AppData\Local\Microsoft\Windows\Temporary Internet Files\Content.IE5\SVMDOG2L\MC900388752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583" y="2209800"/>
            <a:ext cx="1172068" cy="766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0" y="457200"/>
            <a:ext cx="4038600" cy="1143000"/>
          </a:xfrm>
        </p:spPr>
        <p:txBody>
          <a:bodyPr>
            <a:no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earner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619442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Learner</a:t>
            </a:r>
            <a:r>
              <a:rPr lang="en-US" sz="3200" dirty="0"/>
              <a:t> is someone who </a:t>
            </a:r>
            <a:r>
              <a:rPr lang="en-US" sz="3200" dirty="0" smtClean="0"/>
              <a:t>knows making </a:t>
            </a:r>
            <a:r>
              <a:rPr lang="en-US" sz="3200" dirty="0"/>
              <a:t>mistakes is </a:t>
            </a:r>
            <a:r>
              <a:rPr lang="en-US" sz="3200" dirty="0" smtClean="0"/>
              <a:t>okay and does not </a:t>
            </a:r>
            <a:r>
              <a:rPr lang="en-US" sz="3200" dirty="0"/>
              <a:t>to give up </a:t>
            </a:r>
            <a:r>
              <a:rPr lang="en-US" sz="3200" dirty="0" smtClean="0"/>
              <a:t>when things get challenging because it is </a:t>
            </a:r>
            <a:r>
              <a:rPr lang="en-US" sz="3200" dirty="0"/>
              <a:t>part of </a:t>
            </a:r>
            <a:r>
              <a:rPr lang="en-US" sz="3200" dirty="0" smtClean="0"/>
              <a:t>learning </a:t>
            </a:r>
            <a:r>
              <a:rPr lang="en-US" sz="3200" dirty="0"/>
              <a:t>and </a:t>
            </a:r>
            <a:r>
              <a:rPr lang="en-US" sz="3200" dirty="0" smtClean="0"/>
              <a:t>life. </a:t>
            </a:r>
            <a:r>
              <a:rPr lang="en-US" sz="3200" b="1" dirty="0" smtClean="0"/>
              <a:t>Learners</a:t>
            </a:r>
            <a:r>
              <a:rPr lang="en-US" sz="3200" dirty="0" smtClean="0"/>
              <a:t> </a:t>
            </a:r>
            <a:r>
              <a:rPr lang="en-US" sz="3200" dirty="0"/>
              <a:t>understand how </a:t>
            </a:r>
            <a:r>
              <a:rPr lang="en-US" sz="3200" dirty="0" smtClean="0"/>
              <a:t>they </a:t>
            </a:r>
            <a:r>
              <a:rPr lang="en-US" sz="3200" dirty="0"/>
              <a:t>learn </a:t>
            </a:r>
            <a:r>
              <a:rPr lang="en-US" sz="3200" dirty="0" smtClean="0"/>
              <a:t>best </a:t>
            </a:r>
            <a:r>
              <a:rPr lang="en-US" sz="3200" dirty="0"/>
              <a:t>and where </a:t>
            </a:r>
            <a:r>
              <a:rPr lang="en-US" sz="3200" dirty="0" smtClean="0"/>
              <a:t>they </a:t>
            </a:r>
            <a:r>
              <a:rPr lang="en-US" sz="3200" dirty="0"/>
              <a:t>need to improve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4099" name="Picture 3" descr="https://encrypted-tbn1.gstatic.com/images?q=tbn:ANd9GcRFvH-3H15MTLvMvMmVcAXDDQWwCTTtSiM3DBdlA9wQicgzJv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47301">
            <a:off x="1219200" y="539235"/>
            <a:ext cx="1905000" cy="190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1339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0" y="457200"/>
            <a:ext cx="4038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Thinker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619442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Thinker</a:t>
            </a:r>
            <a:r>
              <a:rPr lang="en-US" sz="3200" dirty="0"/>
              <a:t> is open to new ideas and builds knowledge by using a variety of resources and reflecting on his/her own thinking. </a:t>
            </a:r>
            <a:r>
              <a:rPr lang="en-US" sz="3200" b="1" dirty="0"/>
              <a:t>Thinkers</a:t>
            </a:r>
            <a:r>
              <a:rPr lang="en-US" sz="3200" dirty="0"/>
              <a:t> believe in their ability to solve problems and make good decisions and use their knowledge experience gained to make future decisions.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97"/>
          <a:stretch/>
        </p:blipFill>
        <p:spPr>
          <a:xfrm>
            <a:off x="1066800" y="533400"/>
            <a:ext cx="2099481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14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38600" y="457200"/>
            <a:ext cx="45720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Innovator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3234056"/>
            <a:ext cx="7924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tx1">
                    <a:lumMod val="95000"/>
                  </a:schemeClr>
                </a:solidFill>
              </a:rPr>
              <a:t>An </a:t>
            </a:r>
            <a:r>
              <a:rPr lang="en-CA" sz="3200" b="1" dirty="0" smtClean="0">
                <a:solidFill>
                  <a:schemeClr val="tx1">
                    <a:lumMod val="95000"/>
                  </a:schemeClr>
                </a:solidFill>
              </a:rPr>
              <a:t>Innovator </a:t>
            </a:r>
            <a:r>
              <a:rPr lang="en-CA" sz="3200" dirty="0" smtClean="0">
                <a:solidFill>
                  <a:schemeClr val="tx1">
                    <a:lumMod val="95000"/>
                  </a:schemeClr>
                </a:solidFill>
              </a:rPr>
              <a:t>thinks creatively</a:t>
            </a:r>
            <a:r>
              <a:rPr lang="en-US" sz="3200" dirty="0"/>
              <a:t> </a:t>
            </a:r>
            <a:r>
              <a:rPr lang="en-US" sz="3200" dirty="0" smtClean="0"/>
              <a:t>and always tries to look at a problem or idea in a new way. Innovators take initiative to think about things differently and make things better.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62042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418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0400" y="457200"/>
            <a:ext cx="54102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Contributor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619442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A </a:t>
            </a:r>
            <a:r>
              <a:rPr lang="en-CA" sz="3200" b="1" dirty="0"/>
              <a:t>Contributor</a:t>
            </a:r>
            <a:r>
              <a:rPr lang="en-CA" sz="3200" dirty="0"/>
              <a:t> is someone who, through his/her passions and talents, does their best to </a:t>
            </a:r>
            <a:r>
              <a:rPr lang="en-US" sz="3200" dirty="0"/>
              <a:t>protect the environment and be a positive member of their community and the world. </a:t>
            </a:r>
            <a:r>
              <a:rPr lang="en-US" sz="3200" b="1" dirty="0"/>
              <a:t>Contributors</a:t>
            </a:r>
            <a:r>
              <a:rPr lang="en-US" sz="3200" dirty="0"/>
              <a:t> do the right thing because it is the right thing to do.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"/>
            <a:ext cx="188271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606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0800" y="457200"/>
            <a:ext cx="60198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Collaborator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619442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A </a:t>
            </a:r>
            <a:r>
              <a:rPr lang="en-CA" sz="3200" b="1" dirty="0"/>
              <a:t>Collaborator</a:t>
            </a:r>
            <a:r>
              <a:rPr lang="en-CA" sz="3200" dirty="0"/>
              <a:t> </a:t>
            </a:r>
            <a:r>
              <a:rPr lang="en-US" sz="3200" dirty="0" smtClean="0"/>
              <a:t>understands that when working with people they need to be flexible and share responsibility</a:t>
            </a:r>
            <a:r>
              <a:rPr lang="en-CA" sz="3200" dirty="0" smtClean="0"/>
              <a:t>. </a:t>
            </a:r>
            <a:r>
              <a:rPr lang="en-CA" sz="3200" b="1" dirty="0" smtClean="0"/>
              <a:t>Collaborators</a:t>
            </a:r>
            <a:r>
              <a:rPr lang="en-CA" sz="3200" dirty="0" smtClean="0"/>
              <a:t> communicate clearly, follow agreed upon group roles and share the work to complete team and individual tasks.</a:t>
            </a:r>
            <a:endParaRPr lang="en-US" sz="3200" dirty="0"/>
          </a:p>
        </p:txBody>
      </p:sp>
      <p:pic>
        <p:nvPicPr>
          <p:cNvPr id="4098" name="Picture 2" descr="Collaboration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5499"/>
            <a:ext cx="1893887" cy="204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893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152400"/>
            <a:ext cx="6055311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is collaboration?</a:t>
            </a:r>
            <a:endParaRPr lang="en-US" sz="4800" dirty="0"/>
          </a:p>
        </p:txBody>
      </p:sp>
      <p:pic>
        <p:nvPicPr>
          <p:cNvPr id="2050" name="Picture 2" descr="https://encrypted-tbn0.gstatic.com/images?q=tbn:ANd9GcThQy4NVYTw4oIp1ccR60tha926EpCVxmULmy_9DEC801pJOrYjNf_YAiV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601212"/>
            <a:ext cx="7239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Collaboration is working together to create something new or better than if you had worked separately.</a:t>
            </a:r>
          </a:p>
          <a:p>
            <a:endParaRPr lang="en-US" sz="2800" dirty="0"/>
          </a:p>
          <a:p>
            <a:r>
              <a:rPr lang="en-US" sz="2800" dirty="0" smtClean="0"/>
              <a:t>Important elements of collaboration are: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Taking </a:t>
            </a:r>
            <a:r>
              <a:rPr lang="en-US" sz="2800" dirty="0"/>
              <a:t>responsibility for oneself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Cooperating </a:t>
            </a:r>
            <a:r>
              <a:rPr lang="en-US" sz="2800" dirty="0"/>
              <a:t>and helping the team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Respecting </a:t>
            </a:r>
            <a:r>
              <a:rPr lang="en-US" sz="2800" dirty="0"/>
              <a:t>others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Making </a:t>
            </a:r>
            <a:r>
              <a:rPr lang="en-US" sz="2800" dirty="0"/>
              <a:t>and following agreements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Organizing </a:t>
            </a:r>
            <a:r>
              <a:rPr lang="en-US" sz="2800" dirty="0"/>
              <a:t>work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Working </a:t>
            </a:r>
            <a:r>
              <a:rPr lang="en-US" sz="2800" dirty="0"/>
              <a:t>as a whole team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915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Gr9_Lesson_1</Template>
  <TotalTime>4473</TotalTime>
  <Words>308</Words>
  <Application>Microsoft Office PowerPoint</Application>
  <PresentationFormat>On-screen Show (4:3)</PresentationFormat>
  <Paragraphs>37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Candara</vt:lpstr>
      <vt:lpstr>Symbol</vt:lpstr>
      <vt:lpstr>Waveform</vt:lpstr>
      <vt:lpstr>Starting the Journey</vt:lpstr>
      <vt:lpstr>Where we’ve been and where we are going…</vt:lpstr>
      <vt:lpstr>Learner</vt:lpstr>
      <vt:lpstr>Thinker</vt:lpstr>
      <vt:lpstr>Innovator</vt:lpstr>
      <vt:lpstr>Contributor</vt:lpstr>
      <vt:lpstr>Collaborator</vt:lpstr>
      <vt:lpstr>What is collaboration?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the Journey</dc:title>
  <dc:creator>teacher</dc:creator>
  <cp:lastModifiedBy>Christine Thygesen</cp:lastModifiedBy>
  <cp:revision>48</cp:revision>
  <cp:lastPrinted>2015-04-13T21:24:12Z</cp:lastPrinted>
  <dcterms:created xsi:type="dcterms:W3CDTF">2015-04-08T18:01:25Z</dcterms:created>
  <dcterms:modified xsi:type="dcterms:W3CDTF">2015-06-01T17:36:37Z</dcterms:modified>
</cp:coreProperties>
</file>